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5" roundtripDataSignature="AMtx7mjBgoPD4yAxVuWRKRrGGYG70Z/B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3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 amt="40000"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Template for a Journal Club Presentation 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/>
              <a:t>Mountain Medicine Society of Nepal (MMSN)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June, 2020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Results</a:t>
            </a:r>
            <a:endParaRPr/>
          </a:p>
        </p:txBody>
      </p:sp>
      <p:sp>
        <p:nvSpPr>
          <p:cNvPr id="160" name="Google Shape;160;p10"/>
          <p:cNvSpPr txBox="1"/>
          <p:nvPr>
            <p:ph idx="1" type="body"/>
          </p:nvPr>
        </p:nvSpPr>
        <p:spPr>
          <a:xfrm>
            <a:off x="838200" y="1072444"/>
            <a:ext cx="10515600" cy="5104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Show their main results slide(s).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You may want to extract part of a complex figure, especially if the text or figure labels are in a small font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61" name="Google Shape;16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62" name="Google Shape;16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Keep it simple</a:t>
            </a:r>
            <a:endParaRPr/>
          </a:p>
        </p:txBody>
      </p:sp>
      <p:pic>
        <p:nvPicPr>
          <p:cNvPr id="168" name="Google Shape;168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4636" y="1825625"/>
            <a:ext cx="7195349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70" name="Google Shape;17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/>
          <p:nvPr>
            <p:ph type="title"/>
          </p:nvPr>
        </p:nvSpPr>
        <p:spPr>
          <a:xfrm>
            <a:off x="838200" y="4120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PRESENTING FIGURES</a:t>
            </a:r>
            <a:endParaRPr/>
          </a:p>
        </p:txBody>
      </p:sp>
      <p:sp>
        <p:nvSpPr>
          <p:cNvPr id="176" name="Google Shape;176;p12"/>
          <p:cNvSpPr txBox="1"/>
          <p:nvPr>
            <p:ph idx="1" type="body"/>
          </p:nvPr>
        </p:nvSpPr>
        <p:spPr>
          <a:xfrm>
            <a:off x="838200" y="187250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When resizing figures – do not stretch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Slide Title may include finding of the figure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All figures should fill screen and be readable from the back of the room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Never put a figure without appropriate legend.</a:t>
            </a:r>
            <a:endParaRPr/>
          </a:p>
        </p:txBody>
      </p:sp>
      <p:sp>
        <p:nvSpPr>
          <p:cNvPr id="177" name="Google Shape;177;p12"/>
          <p:cNvSpPr txBox="1"/>
          <p:nvPr>
            <p:ph idx="11" type="ftr"/>
          </p:nvPr>
        </p:nvSpPr>
        <p:spPr>
          <a:xfrm>
            <a:off x="4038600" y="6403225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78" name="Google Shape;178;p12"/>
          <p:cNvSpPr txBox="1"/>
          <p:nvPr>
            <p:ph idx="12" type="sldNum"/>
          </p:nvPr>
        </p:nvSpPr>
        <p:spPr>
          <a:xfrm>
            <a:off x="8610600" y="640322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Authors conclusion</a:t>
            </a:r>
            <a:endParaRPr/>
          </a:p>
        </p:txBody>
      </p:sp>
      <p:sp>
        <p:nvSpPr>
          <p:cNvPr id="184" name="Google Shape;184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What did the authors conclude?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How did they summarize their work?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This is typically 1-3 bullet points.</a:t>
            </a:r>
            <a:endParaRPr/>
          </a:p>
        </p:txBody>
      </p:sp>
      <p:sp>
        <p:nvSpPr>
          <p:cNvPr id="185" name="Google Shape;18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86" name="Google Shape;186;p13"/>
          <p:cNvSpPr txBox="1"/>
          <p:nvPr>
            <p:ph idx="12" type="sldNum"/>
          </p:nvPr>
        </p:nvSpPr>
        <p:spPr>
          <a:xfrm>
            <a:off x="9079250" y="6311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Your assessment of the paper</a:t>
            </a:r>
            <a:endParaRPr/>
          </a:p>
        </p:txBody>
      </p:sp>
      <p:sp>
        <p:nvSpPr>
          <p:cNvPr id="192" name="Google Shape;192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Does the research method actually solve at least part of the biomedical problem?</a:t>
            </a:r>
            <a:endParaRPr sz="2590"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 Are the methods described in sufficient detail?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Could you figure out how to implement it from what they wrote?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 Did they evaluate the method appropriately?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 How general are the methods?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Can they be used to solve other problems?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Has the paper helped make a new contribution of biomedical knowledge?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Was this paper published in the right journal to find the audience who should care the most about it?</a:t>
            </a:r>
            <a:endParaRPr/>
          </a:p>
        </p:txBody>
      </p:sp>
      <p:sp>
        <p:nvSpPr>
          <p:cNvPr id="193" name="Google Shape;19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94" name="Google Shape;194;p14"/>
          <p:cNvSpPr txBox="1"/>
          <p:nvPr>
            <p:ph idx="12" type="sldNum"/>
          </p:nvPr>
        </p:nvSpPr>
        <p:spPr>
          <a:xfrm>
            <a:off x="8719950" y="61769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Problems/concerns</a:t>
            </a:r>
            <a:endParaRPr/>
          </a:p>
        </p:txBody>
      </p:sp>
      <p:sp>
        <p:nvSpPr>
          <p:cNvPr id="200" name="Google Shape;200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What do you like about the method, implementation, and evaluation, especially with reference to the technical informatics content?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 What don’t you like?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Did the authors make unrealistic simplifying assumptions?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What might come next?</a:t>
            </a:r>
            <a:endParaRPr/>
          </a:p>
        </p:txBody>
      </p:sp>
      <p:sp>
        <p:nvSpPr>
          <p:cNvPr id="201" name="Google Shape;20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202" name="Google Shape;20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Summary</a:t>
            </a:r>
            <a:endParaRPr/>
          </a:p>
        </p:txBody>
      </p:sp>
      <p:sp>
        <p:nvSpPr>
          <p:cNvPr id="208" name="Google Shape;208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Do you accept all of the authors’ conclusions?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 Which ones do you accept?</a:t>
            </a:r>
            <a:endParaRPr/>
          </a:p>
        </p:txBody>
      </p:sp>
      <p:sp>
        <p:nvSpPr>
          <p:cNvPr id="209" name="Google Shape;20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210" name="Google Shape;21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References and recommended reading</a:t>
            </a:r>
            <a:endParaRPr/>
          </a:p>
        </p:txBody>
      </p:sp>
      <p:sp>
        <p:nvSpPr>
          <p:cNvPr id="216" name="Google Shape;216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List citations for this paper and related background reading.</a:t>
            </a:r>
            <a:endParaRPr/>
          </a:p>
        </p:txBody>
      </p:sp>
      <p:sp>
        <p:nvSpPr>
          <p:cNvPr id="217" name="Google Shape;21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218" name="Google Shape;218;p17"/>
          <p:cNvSpPr txBox="1"/>
          <p:nvPr>
            <p:ph idx="12" type="sldNum"/>
          </p:nvPr>
        </p:nvSpPr>
        <p:spPr>
          <a:xfrm>
            <a:off x="8813700" y="59912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Acknowledgements</a:t>
            </a:r>
            <a:endParaRPr/>
          </a:p>
        </p:txBody>
      </p:sp>
      <p:sp>
        <p:nvSpPr>
          <p:cNvPr id="224" name="Google Shape;224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Thank those who assisted in choosing, evaluating and presenting the paper.</a:t>
            </a:r>
            <a:endParaRPr/>
          </a:p>
        </p:txBody>
      </p:sp>
      <p:sp>
        <p:nvSpPr>
          <p:cNvPr id="225" name="Google Shape;22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226" name="Google Shape;22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Last slide</a:t>
            </a:r>
            <a:endParaRPr/>
          </a:p>
        </p:txBody>
      </p:sp>
      <p:sp>
        <p:nvSpPr>
          <p:cNvPr id="232" name="Google Shape;232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last slide will get the longest audience exposure―make it count!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Reiterate your important points and stimulate audience questions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last slide should be a summary that recaps the main points of your talk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33" name="Google Shape;23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234" name="Google Shape;23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 Big picture first…</a:t>
            </a:r>
            <a:endParaRPr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Evidence Based Medicine (EBM) Process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• Ask a well built (focused) clinical question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• Search for the best evidence to answer the question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• Critically appraise the evidence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• Apply the evidence to the patient</a:t>
            </a:r>
            <a:endParaRPr/>
          </a:p>
        </p:txBody>
      </p:sp>
      <p:sp>
        <p:nvSpPr>
          <p:cNvPr id="96" name="Google Shape;96;p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@</a:t>
            </a:r>
            <a:r>
              <a:rPr lang="en-US" sz="1500">
                <a:solidFill>
                  <a:srgbClr val="FFFFFF"/>
                </a:solidFill>
              </a:rPr>
              <a:t>MedicineMMSN</a:t>
            </a:r>
            <a:endParaRPr sz="1500">
              <a:solidFill>
                <a:srgbClr val="FFFFFF"/>
              </a:solidFill>
            </a:endParaRPr>
          </a:p>
        </p:txBody>
      </p:sp>
      <p:sp>
        <p:nvSpPr>
          <p:cNvPr id="97" name="Google Shape;97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>
                <a:solidFill>
                  <a:srgbClr val="FFFFFF"/>
                </a:solidFill>
              </a:rPr>
              <a:t>‹#›</a:t>
            </a:fld>
            <a:endParaRPr sz="1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Some general advice</a:t>
            </a:r>
            <a:endParaRPr b="1"/>
          </a:p>
        </p:txBody>
      </p:sp>
      <p:sp>
        <p:nvSpPr>
          <p:cNvPr id="240" name="Google Shape;240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Imagine your typical audience member, and address the talk to them. Look for on-line reviews of the paper.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Use appropriate fonts, font sizes and background.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Content should be readable from the end of the room.</a:t>
            </a:r>
            <a:endParaRPr/>
          </a:p>
          <a:p>
            <a:pPr indent="-508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Look at papers that cited this paper; see what they did with the results.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Put your critiques in your assessment section, not when you first present the method.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Consider contacting the paper’s authors or seniors to clarify issues. </a:t>
            </a:r>
            <a:endParaRPr/>
          </a:p>
        </p:txBody>
      </p:sp>
      <p:sp>
        <p:nvSpPr>
          <p:cNvPr id="241" name="Google Shape;24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242" name="Google Shape;24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994425" y="5016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Before you start…</a:t>
            </a:r>
            <a:endParaRPr/>
          </a:p>
        </p:txBody>
      </p:sp>
      <p:sp>
        <p:nvSpPr>
          <p:cNvPr id="103" name="Google Shape;103;p3"/>
          <p:cNvSpPr txBox="1"/>
          <p:nvPr>
            <p:ph idx="1" type="body"/>
          </p:nvPr>
        </p:nvSpPr>
        <p:spPr>
          <a:xfrm>
            <a:off x="994425" y="196215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Total lenth of session would be about 1 hour with core activity of about 45 minutes.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Plan your 45 minutes, roughly 20-25 minutes of talk with slides, and 25+ minutes of questions and discussion.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Get help from seniors before your talk to proofread it.</a:t>
            </a:r>
            <a:endParaRPr/>
          </a:p>
        </p:txBody>
      </p:sp>
      <p:sp>
        <p:nvSpPr>
          <p:cNvPr id="104" name="Google Shape;104;p3"/>
          <p:cNvSpPr txBox="1"/>
          <p:nvPr>
            <p:ph idx="11" type="ftr"/>
          </p:nvPr>
        </p:nvSpPr>
        <p:spPr>
          <a:xfrm>
            <a:off x="4194825" y="6492875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05" name="Google Shape;105;p3"/>
          <p:cNvSpPr txBox="1"/>
          <p:nvPr>
            <p:ph idx="12" type="sldNum"/>
          </p:nvPr>
        </p:nvSpPr>
        <p:spPr>
          <a:xfrm>
            <a:off x="8766825" y="64928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>
                <a:solidFill>
                  <a:srgbClr val="FFFFFF"/>
                </a:solidFill>
              </a:rPr>
              <a:t>‹#›</a:t>
            </a:fld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Start with the </a:t>
            </a:r>
            <a:r>
              <a:rPr lang="en-US" u="sng"/>
              <a:t>Outline of your talk </a:t>
            </a:r>
            <a:endParaRPr u="sng"/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1. Why this paper?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2. General description of medical problem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3. Additional medical background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4. Aims of paper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5. Methods employed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6. Results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7. Comparison/evaluation of methods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8. Conclusions (of author)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9. Assessment of paper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10. Problems/Concerns 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r>
              <a:rPr lang="en-US" sz="2380"/>
              <a:t>11. Summary/Conclusions (by you)</a:t>
            </a:r>
            <a:endParaRPr sz="2380"/>
          </a:p>
        </p:txBody>
      </p:sp>
      <p:sp>
        <p:nvSpPr>
          <p:cNvPr id="112" name="Google Shape;112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13" name="Google Shape;113;p4"/>
          <p:cNvSpPr txBox="1"/>
          <p:nvPr>
            <p:ph idx="12" type="sldNum"/>
          </p:nvPr>
        </p:nvSpPr>
        <p:spPr>
          <a:xfrm>
            <a:off x="8813675" y="6311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Putting in the perspective…</a:t>
            </a:r>
            <a:endParaRPr/>
          </a:p>
        </p:txBody>
      </p:sp>
      <p:sp>
        <p:nvSpPr>
          <p:cNvPr id="119" name="Google Shape;1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Review what the audience needs to know to understand the key contributions of the paper.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Why is the study important?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 particular, don’t assume they know all the biomedical jargon, or the content of key databases.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Be guided by the information in the Introduction </a:t>
            </a:r>
            <a:endParaRPr/>
          </a:p>
        </p:txBody>
      </p:sp>
      <p:sp>
        <p:nvSpPr>
          <p:cNvPr id="120" name="Google Shape;120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21" name="Google Shape;121;p5"/>
          <p:cNvSpPr txBox="1"/>
          <p:nvPr>
            <p:ph idx="12" type="sldNum"/>
          </p:nvPr>
        </p:nvSpPr>
        <p:spPr>
          <a:xfrm>
            <a:off x="8938675" y="6311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Start with a “Title” slide</a:t>
            </a:r>
            <a:endParaRPr/>
          </a:p>
        </p:txBody>
      </p:sp>
      <p:sp>
        <p:nvSpPr>
          <p:cNvPr id="127" name="Google Shape;12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The “Title of the Paper You’re Presenting” 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Complete Bibliographic Citation</a:t>
            </a:r>
            <a:endParaRPr sz="2590"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May include an interesting graphic or a question to grab attendees’ attention</a:t>
            </a:r>
            <a:endParaRPr sz="2590"/>
          </a:p>
        </p:txBody>
      </p:sp>
      <p:pic>
        <p:nvPicPr>
          <p:cNvPr id="128" name="Google Shape;12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6367" y="2818872"/>
            <a:ext cx="8871579" cy="215952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30" name="Google Shape;130;p6"/>
          <p:cNvSpPr txBox="1"/>
          <p:nvPr>
            <p:ph idx="12" type="sldNum"/>
          </p:nvPr>
        </p:nvSpPr>
        <p:spPr>
          <a:xfrm>
            <a:off x="9026678" y="6311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Moving on…</a:t>
            </a:r>
            <a:endParaRPr/>
          </a:p>
        </p:txBody>
      </p:sp>
      <p:sp>
        <p:nvSpPr>
          <p:cNvPr id="136" name="Google Shape;136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Your talk should answer the following questions: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• What is new about the paper? (</a:t>
            </a:r>
            <a:r>
              <a:rPr b="1" lang="en-US" sz="2400"/>
              <a:t>Introduction</a:t>
            </a:r>
            <a:r>
              <a:rPr lang="en-US" sz="2400"/>
              <a:t>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• Where does it fit in the context of prior work? (</a:t>
            </a:r>
            <a:r>
              <a:rPr b="1" lang="en-US" sz="2400"/>
              <a:t>Background</a:t>
            </a:r>
            <a:r>
              <a:rPr lang="en-US" sz="2400"/>
              <a:t>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• What methods were used? (</a:t>
            </a:r>
            <a:r>
              <a:rPr b="1" lang="en-US" sz="2400"/>
              <a:t>Methods</a:t>
            </a:r>
            <a:r>
              <a:rPr lang="en-US" sz="2400"/>
              <a:t>)</a:t>
            </a:r>
            <a:r>
              <a:rPr b="1" lang="en-US" sz="2400"/>
              <a:t>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• What were the primary results? (</a:t>
            </a:r>
            <a:r>
              <a:rPr b="1" lang="en-US" sz="2400"/>
              <a:t>Results</a:t>
            </a:r>
            <a:r>
              <a:rPr lang="en-US" sz="2400"/>
              <a:t>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• What do the authors think these results mean? (</a:t>
            </a:r>
            <a:r>
              <a:rPr b="1" lang="en-US" sz="2400"/>
              <a:t>Conclusions</a:t>
            </a:r>
            <a:r>
              <a:rPr lang="en-US" sz="2400"/>
              <a:t>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• What is your assessment of the paper? (</a:t>
            </a:r>
            <a:r>
              <a:rPr b="1" lang="en-US" sz="2400"/>
              <a:t>Critique</a:t>
            </a:r>
            <a:r>
              <a:rPr lang="en-US" sz="2400"/>
              <a:t>)</a:t>
            </a:r>
            <a:endParaRPr sz="2400"/>
          </a:p>
        </p:txBody>
      </p:sp>
      <p:sp>
        <p:nvSpPr>
          <p:cNvPr id="137" name="Google Shape;13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38" name="Google Shape;13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State the Aims/Major questions of the paper</a:t>
            </a:r>
            <a:endParaRPr/>
          </a:p>
        </p:txBody>
      </p:sp>
      <p:sp>
        <p:nvSpPr>
          <p:cNvPr id="144" name="Google Shape;144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Usually found in the Introduction of the paper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Helps to draw back in audience members who may have drided off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Gives you a “standard” to assess if the study achieves its stated aims </a:t>
            </a:r>
            <a:endParaRPr/>
          </a:p>
        </p:txBody>
      </p:sp>
      <p:sp>
        <p:nvSpPr>
          <p:cNvPr id="145" name="Google Shape;14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46" name="Google Shape;146;p8"/>
          <p:cNvSpPr txBox="1"/>
          <p:nvPr>
            <p:ph idx="12" type="sldNum"/>
          </p:nvPr>
        </p:nvSpPr>
        <p:spPr>
          <a:xfrm>
            <a:off x="8860550" y="6311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Methods employed… </a:t>
            </a:r>
            <a:endParaRPr b="1"/>
          </a:p>
        </p:txBody>
      </p:sp>
      <p:sp>
        <p:nvSpPr>
          <p:cNvPr id="152" name="Google Shape;152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 Describe the method in sufficient technical detail so that the audience can discuss and evaluate it.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This is your central messsage, so will involve several slides.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It may be helpful to start with an overall “flow” slide that shows how data move through the various modules.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Avoid slides filled with equations unless critical to the discussion.</a:t>
            </a:r>
            <a:endParaRPr/>
          </a:p>
        </p:txBody>
      </p:sp>
      <p:sp>
        <p:nvSpPr>
          <p:cNvPr id="153" name="Google Shape;15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@MedicineMMSN</a:t>
            </a:r>
            <a:endParaRPr/>
          </a:p>
        </p:txBody>
      </p:sp>
      <p:sp>
        <p:nvSpPr>
          <p:cNvPr id="154" name="Google Shape;15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2020-06-19T09:54:03Z</dcterms:created>
  <dc:creator>Om</dc:creator>
</cp:coreProperties>
</file>